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3"/>
  </p:notesMasterIdLst>
  <p:sldIdLst>
    <p:sldId id="256" r:id="rId2"/>
    <p:sldId id="257" r:id="rId3"/>
    <p:sldId id="258" r:id="rId4"/>
    <p:sldId id="272" r:id="rId5"/>
    <p:sldId id="274" r:id="rId6"/>
    <p:sldId id="275" r:id="rId7"/>
    <p:sldId id="276" r:id="rId8"/>
    <p:sldId id="277" r:id="rId9"/>
    <p:sldId id="278" r:id="rId10"/>
    <p:sldId id="279" r:id="rId11"/>
    <p:sldId id="280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428" autoAdjust="0"/>
  </p:normalViewPr>
  <p:slideViewPr>
    <p:cSldViewPr>
      <p:cViewPr>
        <p:scale>
          <a:sx n="76" d="100"/>
          <a:sy n="76" d="100"/>
        </p:scale>
        <p:origin x="-1206" y="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05273A-F64B-4586-9645-B0A315EF1BC8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</dgm:pt>
    <dgm:pt modelId="{0AEB5535-9618-43B6-9374-5A14BFD1AB98}">
      <dgm:prSet phldrT="[Text]"/>
      <dgm:spPr/>
      <dgm:t>
        <a:bodyPr/>
        <a:lstStyle/>
        <a:p>
          <a:r>
            <a:rPr lang="en-US" dirty="0" smtClean="0"/>
            <a:t>Proponents.</a:t>
          </a:r>
          <a:endParaRPr lang="en-GB" dirty="0"/>
        </a:p>
      </dgm:t>
    </dgm:pt>
    <dgm:pt modelId="{C3B7EF1C-D8D7-4018-AAC9-F70629E6D2C1}" type="parTrans" cxnId="{A1D96974-093D-4EB2-994E-B8340747592B}">
      <dgm:prSet/>
      <dgm:spPr/>
      <dgm:t>
        <a:bodyPr/>
        <a:lstStyle/>
        <a:p>
          <a:endParaRPr lang="en-GB"/>
        </a:p>
      </dgm:t>
    </dgm:pt>
    <dgm:pt modelId="{53965C39-9375-442B-B73B-76177DC5B656}" type="sibTrans" cxnId="{A1D96974-093D-4EB2-994E-B8340747592B}">
      <dgm:prSet/>
      <dgm:spPr/>
      <dgm:t>
        <a:bodyPr/>
        <a:lstStyle/>
        <a:p>
          <a:endParaRPr lang="en-GB"/>
        </a:p>
      </dgm:t>
    </dgm:pt>
    <dgm:pt modelId="{9E49636A-6572-4DB5-BA80-2CC6E8DD6A73}">
      <dgm:prSet phldrT="[Text]"/>
      <dgm:spPr/>
      <dgm:t>
        <a:bodyPr/>
        <a:lstStyle/>
        <a:p>
          <a:r>
            <a:rPr lang="en-US" dirty="0" smtClean="0"/>
            <a:t>Opponents.</a:t>
          </a:r>
          <a:endParaRPr lang="en-GB" dirty="0"/>
        </a:p>
      </dgm:t>
    </dgm:pt>
    <dgm:pt modelId="{002199DB-00FC-47C0-83BB-881796973D17}" type="parTrans" cxnId="{586C2A13-A32F-49D9-937E-576C457CEC04}">
      <dgm:prSet/>
      <dgm:spPr/>
      <dgm:t>
        <a:bodyPr/>
        <a:lstStyle/>
        <a:p>
          <a:endParaRPr lang="en-GB"/>
        </a:p>
      </dgm:t>
    </dgm:pt>
    <dgm:pt modelId="{7D48AB7D-F811-4970-BA9B-FFD3D6AF5AFD}" type="sibTrans" cxnId="{586C2A13-A32F-49D9-937E-576C457CEC04}">
      <dgm:prSet/>
      <dgm:spPr/>
      <dgm:t>
        <a:bodyPr/>
        <a:lstStyle/>
        <a:p>
          <a:endParaRPr lang="en-GB"/>
        </a:p>
      </dgm:t>
    </dgm:pt>
    <dgm:pt modelId="{E92F726F-15CB-4291-97B2-266F16C91C02}" type="pres">
      <dgm:prSet presAssocID="{E005273A-F64B-4586-9645-B0A315EF1BC8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4FE325DC-EE28-477C-A583-B94D25C5210D}" type="pres">
      <dgm:prSet presAssocID="{0AEB5535-9618-43B6-9374-5A14BFD1AB98}" presName="gear1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053C847-13E3-4830-98D7-9EFA5FB10BF4}" type="pres">
      <dgm:prSet presAssocID="{0AEB5535-9618-43B6-9374-5A14BFD1AB98}" presName="gear1srcNode" presStyleLbl="node1" presStyleIdx="0" presStyleCnt="2"/>
      <dgm:spPr/>
      <dgm:t>
        <a:bodyPr/>
        <a:lstStyle/>
        <a:p>
          <a:endParaRPr lang="en-GB"/>
        </a:p>
      </dgm:t>
    </dgm:pt>
    <dgm:pt modelId="{0B8BD7AD-028B-48F2-8590-4159B6CFC02F}" type="pres">
      <dgm:prSet presAssocID="{0AEB5535-9618-43B6-9374-5A14BFD1AB98}" presName="gear1dstNode" presStyleLbl="node1" presStyleIdx="0" presStyleCnt="2"/>
      <dgm:spPr/>
      <dgm:t>
        <a:bodyPr/>
        <a:lstStyle/>
        <a:p>
          <a:endParaRPr lang="en-GB"/>
        </a:p>
      </dgm:t>
    </dgm:pt>
    <dgm:pt modelId="{FA9B15C4-40CD-4E71-895F-BA8A75DEA440}" type="pres">
      <dgm:prSet presAssocID="{9E49636A-6572-4DB5-BA80-2CC6E8DD6A73}" presName="gear2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B9EB44F-FADC-4E7E-8036-9E090FA92562}" type="pres">
      <dgm:prSet presAssocID="{9E49636A-6572-4DB5-BA80-2CC6E8DD6A73}" presName="gear2srcNode" presStyleLbl="node1" presStyleIdx="1" presStyleCnt="2"/>
      <dgm:spPr/>
      <dgm:t>
        <a:bodyPr/>
        <a:lstStyle/>
        <a:p>
          <a:endParaRPr lang="en-GB"/>
        </a:p>
      </dgm:t>
    </dgm:pt>
    <dgm:pt modelId="{5D17B28F-5E76-4B0C-9E57-D921303D962B}" type="pres">
      <dgm:prSet presAssocID="{9E49636A-6572-4DB5-BA80-2CC6E8DD6A73}" presName="gear2dstNode" presStyleLbl="node1" presStyleIdx="1" presStyleCnt="2"/>
      <dgm:spPr/>
      <dgm:t>
        <a:bodyPr/>
        <a:lstStyle/>
        <a:p>
          <a:endParaRPr lang="en-GB"/>
        </a:p>
      </dgm:t>
    </dgm:pt>
    <dgm:pt modelId="{D75E27D2-1F6F-4F58-B3FA-00BDBF993D61}" type="pres">
      <dgm:prSet presAssocID="{53965C39-9375-442B-B73B-76177DC5B656}" presName="connector1" presStyleLbl="sibTrans2D1" presStyleIdx="0" presStyleCnt="2"/>
      <dgm:spPr/>
      <dgm:t>
        <a:bodyPr/>
        <a:lstStyle/>
        <a:p>
          <a:endParaRPr lang="en-GB"/>
        </a:p>
      </dgm:t>
    </dgm:pt>
    <dgm:pt modelId="{79E2638F-7CD1-4872-98C6-E627FC616BEB}" type="pres">
      <dgm:prSet presAssocID="{7D48AB7D-F811-4970-BA9B-FFD3D6AF5AFD}" presName="connector2" presStyleLbl="sibTrans2D1" presStyleIdx="1" presStyleCnt="2"/>
      <dgm:spPr/>
      <dgm:t>
        <a:bodyPr/>
        <a:lstStyle/>
        <a:p>
          <a:endParaRPr lang="en-GB"/>
        </a:p>
      </dgm:t>
    </dgm:pt>
  </dgm:ptLst>
  <dgm:cxnLst>
    <dgm:cxn modelId="{EBB53260-FB57-4FFF-9745-7EA98787F320}" type="presOf" srcId="{0AEB5535-9618-43B6-9374-5A14BFD1AB98}" destId="{4053C847-13E3-4830-98D7-9EFA5FB10BF4}" srcOrd="1" destOrd="0" presId="urn:microsoft.com/office/officeart/2005/8/layout/gear1"/>
    <dgm:cxn modelId="{A1D96974-093D-4EB2-994E-B8340747592B}" srcId="{E005273A-F64B-4586-9645-B0A315EF1BC8}" destId="{0AEB5535-9618-43B6-9374-5A14BFD1AB98}" srcOrd="0" destOrd="0" parTransId="{C3B7EF1C-D8D7-4018-AAC9-F70629E6D2C1}" sibTransId="{53965C39-9375-442B-B73B-76177DC5B656}"/>
    <dgm:cxn modelId="{0DC0D516-99B6-41B3-B3B5-0B892982C72A}" type="presOf" srcId="{53965C39-9375-442B-B73B-76177DC5B656}" destId="{D75E27D2-1F6F-4F58-B3FA-00BDBF993D61}" srcOrd="0" destOrd="0" presId="urn:microsoft.com/office/officeart/2005/8/layout/gear1"/>
    <dgm:cxn modelId="{BF208CB2-8D34-4D99-9299-4703964064E8}" type="presOf" srcId="{7D48AB7D-F811-4970-BA9B-FFD3D6AF5AFD}" destId="{79E2638F-7CD1-4872-98C6-E627FC616BEB}" srcOrd="0" destOrd="0" presId="urn:microsoft.com/office/officeart/2005/8/layout/gear1"/>
    <dgm:cxn modelId="{DFE6E981-0711-4DF1-8ABF-29E14BBBFC38}" type="presOf" srcId="{0AEB5535-9618-43B6-9374-5A14BFD1AB98}" destId="{4FE325DC-EE28-477C-A583-B94D25C5210D}" srcOrd="0" destOrd="0" presId="urn:microsoft.com/office/officeart/2005/8/layout/gear1"/>
    <dgm:cxn modelId="{586C2A13-A32F-49D9-937E-576C457CEC04}" srcId="{E005273A-F64B-4586-9645-B0A315EF1BC8}" destId="{9E49636A-6572-4DB5-BA80-2CC6E8DD6A73}" srcOrd="1" destOrd="0" parTransId="{002199DB-00FC-47C0-83BB-881796973D17}" sibTransId="{7D48AB7D-F811-4970-BA9B-FFD3D6AF5AFD}"/>
    <dgm:cxn modelId="{07A1B1F7-BAAC-4FCD-B0CB-8BE9C0254FBB}" type="presOf" srcId="{9E49636A-6572-4DB5-BA80-2CC6E8DD6A73}" destId="{FA9B15C4-40CD-4E71-895F-BA8A75DEA440}" srcOrd="0" destOrd="0" presId="urn:microsoft.com/office/officeart/2005/8/layout/gear1"/>
    <dgm:cxn modelId="{919A0F70-34E7-430F-8E23-06096BF9C85C}" type="presOf" srcId="{0AEB5535-9618-43B6-9374-5A14BFD1AB98}" destId="{0B8BD7AD-028B-48F2-8590-4159B6CFC02F}" srcOrd="2" destOrd="0" presId="urn:microsoft.com/office/officeart/2005/8/layout/gear1"/>
    <dgm:cxn modelId="{02D0E6B3-DAB9-49C7-ADFD-7B6B67EAFCEB}" type="presOf" srcId="{9E49636A-6572-4DB5-BA80-2CC6E8DD6A73}" destId="{5D17B28F-5E76-4B0C-9E57-D921303D962B}" srcOrd="2" destOrd="0" presId="urn:microsoft.com/office/officeart/2005/8/layout/gear1"/>
    <dgm:cxn modelId="{696CF8EC-EC61-457F-AC19-0B45905D429A}" type="presOf" srcId="{9E49636A-6572-4DB5-BA80-2CC6E8DD6A73}" destId="{CB9EB44F-FADC-4E7E-8036-9E090FA92562}" srcOrd="1" destOrd="0" presId="urn:microsoft.com/office/officeart/2005/8/layout/gear1"/>
    <dgm:cxn modelId="{8463D9B1-F731-458F-BD12-357B7159D0A4}" type="presOf" srcId="{E005273A-F64B-4586-9645-B0A315EF1BC8}" destId="{E92F726F-15CB-4291-97B2-266F16C91C02}" srcOrd="0" destOrd="0" presId="urn:microsoft.com/office/officeart/2005/8/layout/gear1"/>
    <dgm:cxn modelId="{FBD7D966-70F6-4189-8903-37AFBE4B5CFD}" type="presParOf" srcId="{E92F726F-15CB-4291-97B2-266F16C91C02}" destId="{4FE325DC-EE28-477C-A583-B94D25C5210D}" srcOrd="0" destOrd="0" presId="urn:microsoft.com/office/officeart/2005/8/layout/gear1"/>
    <dgm:cxn modelId="{3B5AA104-C203-4B83-BACE-9043134FE6FD}" type="presParOf" srcId="{E92F726F-15CB-4291-97B2-266F16C91C02}" destId="{4053C847-13E3-4830-98D7-9EFA5FB10BF4}" srcOrd="1" destOrd="0" presId="urn:microsoft.com/office/officeart/2005/8/layout/gear1"/>
    <dgm:cxn modelId="{90382482-4C8C-4F96-A1B6-C0F9D1343BF0}" type="presParOf" srcId="{E92F726F-15CB-4291-97B2-266F16C91C02}" destId="{0B8BD7AD-028B-48F2-8590-4159B6CFC02F}" srcOrd="2" destOrd="0" presId="urn:microsoft.com/office/officeart/2005/8/layout/gear1"/>
    <dgm:cxn modelId="{E3BFCC6C-4E29-48A8-99D2-A0E28110B7B6}" type="presParOf" srcId="{E92F726F-15CB-4291-97B2-266F16C91C02}" destId="{FA9B15C4-40CD-4E71-895F-BA8A75DEA440}" srcOrd="3" destOrd="0" presId="urn:microsoft.com/office/officeart/2005/8/layout/gear1"/>
    <dgm:cxn modelId="{F5080D8E-7D92-407E-9FCC-0DF2C9D5BE4E}" type="presParOf" srcId="{E92F726F-15CB-4291-97B2-266F16C91C02}" destId="{CB9EB44F-FADC-4E7E-8036-9E090FA92562}" srcOrd="4" destOrd="0" presId="urn:microsoft.com/office/officeart/2005/8/layout/gear1"/>
    <dgm:cxn modelId="{6275F8AF-A7C4-4103-B4AB-C861BB9E4441}" type="presParOf" srcId="{E92F726F-15CB-4291-97B2-266F16C91C02}" destId="{5D17B28F-5E76-4B0C-9E57-D921303D962B}" srcOrd="5" destOrd="0" presId="urn:microsoft.com/office/officeart/2005/8/layout/gear1"/>
    <dgm:cxn modelId="{A798C35D-278B-40DE-8708-757930253649}" type="presParOf" srcId="{E92F726F-15CB-4291-97B2-266F16C91C02}" destId="{D75E27D2-1F6F-4F58-B3FA-00BDBF993D61}" srcOrd="6" destOrd="0" presId="urn:microsoft.com/office/officeart/2005/8/layout/gear1"/>
    <dgm:cxn modelId="{50821206-AFCC-460E-B0F5-5F1777CDC925}" type="presParOf" srcId="{E92F726F-15CB-4291-97B2-266F16C91C02}" destId="{79E2638F-7CD1-4872-98C6-E627FC616BEB}" srcOrd="7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E325DC-EE28-477C-A583-B94D25C5210D}">
      <dsp:nvSpPr>
        <dsp:cNvPr id="0" name=""/>
        <dsp:cNvSpPr/>
      </dsp:nvSpPr>
      <dsp:spPr>
        <a:xfrm>
          <a:off x="3888501" y="1584086"/>
          <a:ext cx="2489279" cy="2489279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Proponents.</a:t>
          </a:r>
          <a:endParaRPr lang="en-GB" sz="1200" kern="1200" dirty="0"/>
        </a:p>
      </dsp:txBody>
      <dsp:txXfrm>
        <a:off x="4388957" y="2167188"/>
        <a:ext cx="1488367" cy="1279541"/>
      </dsp:txXfrm>
    </dsp:sp>
    <dsp:sp modelId="{FA9B15C4-40CD-4E71-895F-BA8A75DEA440}">
      <dsp:nvSpPr>
        <dsp:cNvPr id="0" name=""/>
        <dsp:cNvSpPr/>
      </dsp:nvSpPr>
      <dsp:spPr>
        <a:xfrm>
          <a:off x="2440194" y="995711"/>
          <a:ext cx="1810384" cy="1810384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Opponents.</a:t>
          </a:r>
          <a:endParaRPr lang="en-GB" sz="1200" kern="1200" dirty="0"/>
        </a:p>
      </dsp:txBody>
      <dsp:txXfrm>
        <a:off x="2895964" y="1454235"/>
        <a:ext cx="898844" cy="893336"/>
      </dsp:txXfrm>
    </dsp:sp>
    <dsp:sp modelId="{D75E27D2-1F6F-4F58-B3FA-00BDBF993D61}">
      <dsp:nvSpPr>
        <dsp:cNvPr id="0" name=""/>
        <dsp:cNvSpPr/>
      </dsp:nvSpPr>
      <dsp:spPr>
        <a:xfrm>
          <a:off x="4012854" y="1155087"/>
          <a:ext cx="3061813" cy="3061813"/>
        </a:xfrm>
        <a:prstGeom prst="circularArrow">
          <a:avLst>
            <a:gd name="adj1" fmla="val 4878"/>
            <a:gd name="adj2" fmla="val 312630"/>
            <a:gd name="adj3" fmla="val 3167409"/>
            <a:gd name="adj4" fmla="val 15187974"/>
            <a:gd name="adj5" fmla="val 569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E2638F-7CD1-4872-98C6-E627FC616BEB}">
      <dsp:nvSpPr>
        <dsp:cNvPr id="0" name=""/>
        <dsp:cNvSpPr/>
      </dsp:nvSpPr>
      <dsp:spPr>
        <a:xfrm>
          <a:off x="2119578" y="593718"/>
          <a:ext cx="2315029" cy="2315029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857B51-CF97-482C-8368-7258945B1AA8}" type="datetimeFigureOut">
              <a:rPr lang="en-GB" smtClean="0"/>
              <a:t>03/05/2018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8140CF-6366-4416-8C70-E4D3545FD6A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197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755009D-A9AC-4231-B2E5-C51B4436B5AE}" type="datetimeFigureOut">
              <a:rPr lang="en-GB" smtClean="0"/>
              <a:t>03/05/2018</a:t>
            </a:fld>
            <a:endParaRPr lang="en-GB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F4A26D4-65F7-4AC8-BE68-CC51E2AF616C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55009D-A9AC-4231-B2E5-C51B4436B5AE}" type="datetimeFigureOut">
              <a:rPr lang="en-GB" smtClean="0"/>
              <a:t>03/05/2018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A26D4-65F7-4AC8-BE68-CC51E2AF616C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55009D-A9AC-4231-B2E5-C51B4436B5AE}" type="datetimeFigureOut">
              <a:rPr lang="en-GB" smtClean="0"/>
              <a:t>03/05/2018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A26D4-65F7-4AC8-BE68-CC51E2AF616C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55009D-A9AC-4231-B2E5-C51B4436B5AE}" type="datetimeFigureOut">
              <a:rPr lang="en-GB" smtClean="0"/>
              <a:t>03/05/2018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A26D4-65F7-4AC8-BE68-CC51E2AF616C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55009D-A9AC-4231-B2E5-C51B4436B5AE}" type="datetimeFigureOut">
              <a:rPr lang="en-GB" smtClean="0"/>
              <a:t>03/05/2018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A26D4-65F7-4AC8-BE68-CC51E2AF616C}" type="slidenum">
              <a:rPr lang="en-GB" smtClean="0"/>
              <a:t>‹#›</a:t>
            </a:fld>
            <a:endParaRPr lang="en-GB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55009D-A9AC-4231-B2E5-C51B4436B5AE}" type="datetimeFigureOut">
              <a:rPr lang="en-GB" smtClean="0"/>
              <a:t>03/05/2018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A26D4-65F7-4AC8-BE68-CC51E2AF616C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55009D-A9AC-4231-B2E5-C51B4436B5AE}" type="datetimeFigureOut">
              <a:rPr lang="en-GB" smtClean="0"/>
              <a:t>03/05/2018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A26D4-65F7-4AC8-BE68-CC51E2AF616C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755009D-A9AC-4231-B2E5-C51B4436B5AE}" type="datetimeFigureOut">
              <a:rPr lang="en-GB" smtClean="0"/>
              <a:t>03/05/2018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A26D4-65F7-4AC8-BE68-CC51E2AF616C}" type="slidenum">
              <a:rPr lang="en-GB" smtClean="0"/>
              <a:t>‹#›</a:t>
            </a:fld>
            <a:endParaRPr lang="en-GB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755009D-A9AC-4231-B2E5-C51B4436B5AE}" type="datetimeFigureOut">
              <a:rPr lang="en-GB" smtClean="0"/>
              <a:t>03/05/2018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F4A26D4-65F7-4AC8-BE68-CC51E2AF616C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55009D-A9AC-4231-B2E5-C51B4436B5AE}" type="datetimeFigureOut">
              <a:rPr lang="en-GB" smtClean="0"/>
              <a:t>03/05/2018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A26D4-65F7-4AC8-BE68-CC51E2AF616C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55009D-A9AC-4231-B2E5-C51B4436B5AE}" type="datetimeFigureOut">
              <a:rPr lang="en-GB" smtClean="0"/>
              <a:t>03/05/2018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A26D4-65F7-4AC8-BE68-CC51E2AF616C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755009D-A9AC-4231-B2E5-C51B4436B5AE}" type="datetimeFigureOut">
              <a:rPr lang="en-GB" smtClean="0"/>
              <a:t>03/05/2018</a:t>
            </a:fld>
            <a:endParaRPr lang="en-GB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F4A26D4-65F7-4AC8-BE68-CC51E2AF616C}" type="slidenum">
              <a:rPr lang="en-GB" smtClean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GLOBAL WARMING.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NAME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746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It is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persistent rise in global average surface temperature observed over the last 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half 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century.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Attributed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to increasing in the concentration of greenhouse gases in the earth’s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atmosphere.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They include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Carbon (IV) Oxide, Methane, Ozone gas, Nitrous Oxide and Chlorofluorocarbons (CFCs)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gases come from both human and natural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sources.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Controversy exists based on the fact that the sources of contributing gases are both natural and human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DEFINITION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630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debate on global warming originally during Industrial Revolution in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1858.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HISTORY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2667000"/>
            <a:ext cx="2924583" cy="359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628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Controversy exists based on the fact that the sources of contributing gases are both natural 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human.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debate takes two perspectives.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Alleging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that climate change is caused by human activities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one hand (proponents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Alleging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natural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processes as cause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on the other (opponents)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DEBATE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3493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527393"/>
              </p:ext>
            </p:extLst>
          </p:nvPr>
        </p:nvGraphicFramePr>
        <p:xfrm>
          <a:off x="381000" y="1828800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DEBATE.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69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levels of greenhouse in the atmosphere have been shown to have increased.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Carbon (IV) Oxide that is building the atmosphere is that of a distinct type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ncrease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in the level of Carbon (IV)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Oxide in the atmosphere.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submerging of coastal lands and rising sea level due to the melting of ice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caps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Abnormally high and sporadic rainfall in the equator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EVIDENCE OF PROPONENTS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4014877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Declining now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caps of mountains in the equator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region</a:t>
            </a:r>
            <a:r>
              <a:rPr lang="en-GB" sz="3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EVIDENCE OF PROPONENTS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590800"/>
            <a:ext cx="60198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091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rgue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that saturation level of Carbon (IV) Oxide in the atmosphere has already been achieved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dded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Carbon (IV) Oxide is utilized by plants for photosynthesis process and some dissolves in water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bodies. 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lobal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cooling and warming are caused by the natural ‘solar forcing’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changes.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utilizing computer models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they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predict the global warming patterns in the past and future with notable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success.</a:t>
            </a:r>
          </a:p>
          <a:p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EVIDENCE OF </a:t>
            </a:r>
            <a:r>
              <a:rPr lang="en-US" sz="4000" dirty="0" smtClean="0"/>
              <a:t>OPPONENTS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9087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llege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glaciers disappearance is also nothing new and has also been happening for thousands of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years.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EVIDENCE OF OPPONENTS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811" y="2819400"/>
            <a:ext cx="5744377" cy="329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851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Mitigation – reducing climate change – involves reducing the flow of heat-trapping greenhouse gases into 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atmosphere.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This is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by reducing sources of these gases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example, the burning of fossil fuels for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electricity.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nhancing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“sinks” that accumulate and store these gases (such as the oceans, forests and soil).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goal of mitigation is to avoid significant human interference with the climate system, and “stabilize greenhouse gas levels in a timeframe sufficient to allow ecosystems to adapt naturally to climate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change.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Ensuring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that food production is not threatened and to enable economic development to proceed in a sustainable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manner.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MITIGATION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3221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dapting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to life in a changing climate – involves adjusting to actual or expected future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climate.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goal is to reduce our vulnerability to the harmful effects of climate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change.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also encompasses making the most of any potential beneficial opportunities associated with climate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change.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Throughout history, people and societies have adjusted to and coped with changes in climate and extremes with varying degrees of success. 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ADAPTATION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63377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1362</TotalTime>
  <Words>520</Words>
  <Application>Microsoft Office PowerPoint</Application>
  <PresentationFormat>On-screen Show (4:3)</PresentationFormat>
  <Paragraphs>45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Concourse</vt:lpstr>
      <vt:lpstr>GLOBAL WARMING.</vt:lpstr>
      <vt:lpstr>DEFINITION</vt:lpstr>
      <vt:lpstr>HISTORY</vt:lpstr>
      <vt:lpstr>DEBATE</vt:lpstr>
      <vt:lpstr>DEBATE.</vt:lpstr>
      <vt:lpstr>EVIDENCE OF PROPONENTS</vt:lpstr>
      <vt:lpstr>EVIDENCE OF PROPONENTS</vt:lpstr>
      <vt:lpstr>EVIDENCE OF OPPONENTS</vt:lpstr>
      <vt:lpstr>EVIDENCE OF OPPONENTS</vt:lpstr>
      <vt:lpstr>MITIGATION</vt:lpstr>
      <vt:lpstr>ADAPTATION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DOCTORAL FINAL DEFENSE.</dc:title>
  <dc:creator>ZACK</dc:creator>
  <cp:lastModifiedBy>ZACK</cp:lastModifiedBy>
  <cp:revision>53</cp:revision>
  <dcterms:created xsi:type="dcterms:W3CDTF">2018-04-12T16:32:56Z</dcterms:created>
  <dcterms:modified xsi:type="dcterms:W3CDTF">2018-05-03T15:39:06Z</dcterms:modified>
</cp:coreProperties>
</file>